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57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0BE-4E47-BF54-84D731E13FB6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30BE-4E47-BF54-84D731E13FB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мальчики</c:v>
                </c:pt>
                <c:pt idx="1">
                  <c:v>девочки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BE-4E47-BF54-84D731E13F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73542378979046963"/>
          <c:y val="0.24378205364333205"/>
          <c:w val="0.25638559195006261"/>
          <c:h val="0.313543442522969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61C-4022-81D4-0BF81DF58444}"/>
              </c:ext>
            </c:extLst>
          </c:dPt>
          <c:dPt>
            <c:idx val="1"/>
            <c:bubble3D val="0"/>
            <c:spPr>
              <a:pattFill prst="wdUpDiag">
                <a:fgClr>
                  <a:srgbClr val="00B050"/>
                </a:fgClr>
                <a:bgClr>
                  <a:srgbClr val="FFC000"/>
                </a:bgClr>
              </a:patt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61C-4022-81D4-0BF81DF58444}"/>
              </c:ext>
            </c:extLst>
          </c:dPt>
          <c:dPt>
            <c:idx val="2"/>
            <c:bubble3D val="0"/>
            <c:spPr>
              <a:pattFill prst="wdDnDiag">
                <a:fgClr>
                  <a:srgbClr val="00B050"/>
                </a:fgClr>
                <a:bgClr>
                  <a:srgbClr val="FF0000"/>
                </a:bgClr>
              </a:patt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61C-4022-81D4-0BF81DF584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ЗПРР</c:v>
                </c:pt>
                <c:pt idx="1">
                  <c:v>РАС</c:v>
                </c:pt>
                <c:pt idx="2">
                  <c:v>инвалидность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</c:v>
                </c:pt>
                <c:pt idx="1">
                  <c:v>0.25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1C-4022-81D4-0BF81DF584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D151-7AA4-4B8F-B75B-84F6882659DE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2A3-E4B1-4F99-9829-BB58ED828C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33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D151-7AA4-4B8F-B75B-84F6882659DE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2A3-E4B1-4F99-9829-BB58ED828C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D151-7AA4-4B8F-B75B-84F6882659DE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2A3-E4B1-4F99-9829-BB58ED828C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8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D151-7AA4-4B8F-B75B-84F6882659DE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2A3-E4B1-4F99-9829-BB58ED828C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01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D151-7AA4-4B8F-B75B-84F6882659DE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2A3-E4B1-4F99-9829-BB58ED828C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645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D151-7AA4-4B8F-B75B-84F6882659DE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2A3-E4B1-4F99-9829-BB58ED828C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29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D151-7AA4-4B8F-B75B-84F6882659DE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2A3-E4B1-4F99-9829-BB58ED828C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37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D151-7AA4-4B8F-B75B-84F6882659DE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2A3-E4B1-4F99-9829-BB58ED828C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933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D151-7AA4-4B8F-B75B-84F6882659DE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2A3-E4B1-4F99-9829-BB58ED828C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00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D151-7AA4-4B8F-B75B-84F6882659DE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2A3-E4B1-4F99-9829-BB58ED828C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22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D151-7AA4-4B8F-B75B-84F6882659DE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A2A3-E4B1-4F99-9829-BB58ED828C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705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BD151-7AA4-4B8F-B75B-84F6882659DE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DA2A3-E4B1-4F99-9829-BB58ED828C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23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Специфика работы структурных подразделений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8808" y="4741533"/>
            <a:ext cx="5096028" cy="1655762"/>
          </a:xfrm>
        </p:spPr>
        <p:txBody>
          <a:bodyPr>
            <a:normAutofit/>
          </a:bodyPr>
          <a:lstStyle/>
          <a:p>
            <a:r>
              <a:rPr lang="ru-RU" sz="2200" i="1" dirty="0" smtClean="0"/>
              <a:t>Учаева О.В.</a:t>
            </a:r>
          </a:p>
          <a:p>
            <a:r>
              <a:rPr lang="ru-RU" sz="2200" i="1" dirty="0" smtClean="0"/>
              <a:t>Руководитель </a:t>
            </a:r>
            <a:r>
              <a:rPr lang="ru-RU" sz="2200" i="1" dirty="0" smtClean="0"/>
              <a:t>струк</a:t>
            </a:r>
            <a:r>
              <a:rPr lang="ru-RU" sz="2200" i="1" dirty="0"/>
              <a:t>т</a:t>
            </a:r>
            <a:r>
              <a:rPr lang="ru-RU" sz="2200" i="1" dirty="0" smtClean="0"/>
              <a:t>урных </a:t>
            </a:r>
            <a:r>
              <a:rPr lang="ru-RU" sz="2200" i="1" dirty="0" smtClean="0"/>
              <a:t>подразделений </a:t>
            </a:r>
          </a:p>
          <a:p>
            <a:r>
              <a:rPr lang="ru-RU" sz="2200" i="1" dirty="0" smtClean="0"/>
              <a:t>ГБДОУ д\с №93</a:t>
            </a:r>
            <a:endParaRPr lang="ru-RU" sz="2200" i="1" dirty="0"/>
          </a:p>
        </p:txBody>
      </p:sp>
    </p:spTree>
    <p:extLst>
      <p:ext uri="{BB962C8B-B14F-4D97-AF65-F5344CB8AC3E}">
        <p14:creationId xmlns:p14="http://schemas.microsoft.com/office/powerpoint/2010/main" val="380383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51972A-7CF9-49E3-8256-4FBC78B01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омощь </a:t>
            </a:r>
            <a:r>
              <a:rPr lang="ru-RU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детям и их семьям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28577D-816B-41DE-9AE0-B10EC3F95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855"/>
            <a:ext cx="9095509" cy="46391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 комплекс услуг, оказываемых на междисциплинарной основе детям целевой группы и их семьям, направленных на содействие физическому и психическому развитию детей, их вовлеченности в естественные жизненные ситуации, формирование позитивного взаимодействия и отношений детей и родителей, детей и других непосредственно ухаживающих за ребенком лиц, в семье в целом, включение детей в среду сверстников и их интеграцию в общество, а также на повышение компетентности родителей и других непосредственно ухаживающих за ребенком лиц.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2436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AA938C-1AA4-44FB-A0FE-1067C5130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атегории детей, нуждающихся в ранней помощи</a:t>
            </a:r>
            <a:endParaRPr lang="ru-RU" sz="32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E2EB23-D30C-478E-BD9F-87A50813B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854"/>
            <a:ext cx="9289473" cy="4959927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8034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дети-инвалиды в возрасте от рождения до трех лет;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8034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 в возрасте от рождения до трех лет, не имеющие статуса «ребенок-инвалид», у которых выявлено стойкое нарушение функций организма или заболевание, приводящие к нарушениям функций организма, или выявлена задержка развития;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8034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 в возрасте от рождения до трех лет, воспитывающиеся в государственных (муниципальных) учреждениях, в организациях для детей-сирот и детей, оставшихся без попечения родителей;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8034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 в возрасте от рождения до трех лет, находящихся в трудной жизненной ситуации;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8034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 в возрасте от рождения до трех лет, родители которых обеспокоены развитием и поведением ребенка.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05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сопровождения ребенка и его семьи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2428" y="1825625"/>
            <a:ext cx="9197788" cy="4351338"/>
          </a:xfrm>
        </p:spPr>
        <p:txBody>
          <a:bodyPr/>
          <a:lstStyle/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ЦСР предоставляются семьям с детьми от 3 до 7 лет с ограниченными возможностями здоровья (ОВЗ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посещающими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дошкольную образовательную организацию и имеющими особые образовательные потребности, связанные с жизненной ситуацией, состоянием здоровья.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952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821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по гендерному признаку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464657"/>
              </p:ext>
            </p:extLst>
          </p:nvPr>
        </p:nvGraphicFramePr>
        <p:xfrm>
          <a:off x="838200" y="1825624"/>
          <a:ext cx="9303327" cy="4533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853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детей по диагнозам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9498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202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02135" y="2592594"/>
            <a:ext cx="7255137" cy="1410989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31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266</Words>
  <Application>Microsoft Office PowerPoint</Application>
  <PresentationFormat>Широкоэкранный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Тема Office</vt:lpstr>
      <vt:lpstr>Специфика работы структурных подразделений</vt:lpstr>
      <vt:lpstr>Помощь детям и их семьям</vt:lpstr>
      <vt:lpstr>Категории детей, нуждающихся в ранней помощи</vt:lpstr>
      <vt:lpstr>Центр сопровождения ребенка и его семьи</vt:lpstr>
      <vt:lpstr>Распределение по гендерному признаку</vt:lpstr>
      <vt:lpstr>Распределение детей по диагнозам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Специфика работы службы ранней помощи</dc:title>
  <dc:creator>СРП</dc:creator>
  <cp:lastModifiedBy>СРП</cp:lastModifiedBy>
  <cp:revision>11</cp:revision>
  <dcterms:created xsi:type="dcterms:W3CDTF">2022-05-25T12:32:37Z</dcterms:created>
  <dcterms:modified xsi:type="dcterms:W3CDTF">2022-05-27T13:39:25Z</dcterms:modified>
</cp:coreProperties>
</file>